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5" r:id="rId15"/>
    <p:sldId id="294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2" r:id="rId30"/>
    <p:sldId id="311" r:id="rId31"/>
    <p:sldId id="310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2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53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67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60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34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5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47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8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0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40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91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67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2F04B-E9CF-4447-8A2B-433F70C728B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11291-774E-471A-B16D-C6B5F79DD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99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3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5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67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473">
            <a:off x="853311" y="2550696"/>
            <a:ext cx="4947327" cy="33224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599">
            <a:off x="6639324" y="2574756"/>
            <a:ext cx="4649912" cy="31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4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5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74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7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1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9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0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7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7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3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07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63" y="2985992"/>
            <a:ext cx="2207476" cy="22355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28" y="3027947"/>
            <a:ext cx="2338137" cy="23381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3" y="2983971"/>
            <a:ext cx="2149141" cy="21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2" y="-268705"/>
            <a:ext cx="4535250" cy="4535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379">
            <a:off x="1780923" y="3885624"/>
            <a:ext cx="2261687" cy="22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390" y="-108283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6" y="2843464"/>
            <a:ext cx="2844016" cy="28440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72"/>
            <a:ext cx="2622884" cy="26228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428">
            <a:off x="2423562" y="-618493"/>
            <a:ext cx="3895391" cy="38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15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2" y="876489"/>
            <a:ext cx="3345037" cy="47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6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10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0431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43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1" b="696"/>
          <a:stretch/>
        </p:blipFill>
        <p:spPr>
          <a:xfrm>
            <a:off x="8945336" y="783090"/>
            <a:ext cx="2857500" cy="47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73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6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208">
            <a:off x="540760" y="1458398"/>
            <a:ext cx="7009799" cy="39412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675">
            <a:off x="5133401" y="1007140"/>
            <a:ext cx="6470183" cy="4843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10" y="261509"/>
            <a:ext cx="8346085" cy="63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62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834">
            <a:off x="3837322" y="1472366"/>
            <a:ext cx="8297482" cy="42020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096">
            <a:off x="4926656" y="446032"/>
            <a:ext cx="6497852" cy="57799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683">
            <a:off x="291422" y="456709"/>
            <a:ext cx="5375301" cy="56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1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421">
            <a:off x="409065" y="888987"/>
            <a:ext cx="8003067" cy="45018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41">
            <a:off x="4090537" y="336885"/>
            <a:ext cx="7730541" cy="59075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175">
            <a:off x="9070" y="1570141"/>
            <a:ext cx="11513088" cy="3369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54">
            <a:off x="489202" y="2196475"/>
            <a:ext cx="11433186" cy="22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6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592">
            <a:off x="5731794" y="421562"/>
            <a:ext cx="5770396" cy="38237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87" y="2983938"/>
            <a:ext cx="5059776" cy="3332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99" y="3788406"/>
            <a:ext cx="3962400" cy="2600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296">
            <a:off x="588854" y="371298"/>
            <a:ext cx="5440263" cy="36356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67" y="577515"/>
            <a:ext cx="7742314" cy="43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8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0</Words>
  <Application>Microsoft Office PowerPoint</Application>
  <PresentationFormat>Grand écran</PresentationFormat>
  <Paragraphs>0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ACCOR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LOCHE Emilie</dc:creator>
  <cp:lastModifiedBy>LOCHE Emilie</cp:lastModifiedBy>
  <cp:revision>19</cp:revision>
  <dcterms:created xsi:type="dcterms:W3CDTF">2018-10-16T16:45:47Z</dcterms:created>
  <dcterms:modified xsi:type="dcterms:W3CDTF">2018-10-19T15:16:20Z</dcterms:modified>
</cp:coreProperties>
</file>